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332" r:id="rId3"/>
    <p:sldId id="337" r:id="rId4"/>
    <p:sldId id="333" r:id="rId5"/>
    <p:sldId id="334" r:id="rId6"/>
    <p:sldId id="331" r:id="rId7"/>
    <p:sldId id="335" r:id="rId8"/>
    <p:sldId id="336" r:id="rId9"/>
  </p:sldIdLst>
  <p:sldSz cx="18288000" cy="10287000"/>
  <p:notesSz cx="6858000" cy="9144000"/>
  <p:embeddedFontLst>
    <p:embeddedFont>
      <p:font typeface="Pretendard ExtraBold" panose="020B0604020202020204" charset="-127"/>
      <p:bold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여기어때 잘난체" panose="020B0600000101010101" pitchFamily="34" charset="-127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3F2"/>
    <a:srgbClr val="7E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6303" autoAdjust="0"/>
  </p:normalViewPr>
  <p:slideViewPr>
    <p:cSldViewPr>
      <p:cViewPr>
        <p:scale>
          <a:sx n="50" d="100"/>
          <a:sy n="50" d="100"/>
        </p:scale>
        <p:origin x="109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B7FDB-369C-43E5-B604-65CCE4647E07}" type="datetimeFigureOut">
              <a:rPr lang="ko-KR" altLang="en-US" smtClean="0"/>
              <a:t>2024-12-13 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7D8F3-9423-402E-B608-294DEBC91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9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D8F3-9423-402E-B608-294DEBC913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6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A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565150"/>
            <a:ext cx="169672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5765800"/>
            <a:ext cx="156845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00" y="1365250"/>
            <a:ext cx="8001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지체장애인을 위한 행복충전소 지도</a:t>
            </a:r>
            <a:endParaRPr lang="ko-KR" sz="3600" b="0" i="0" u="none" strike="noStrike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97000" y="2095500"/>
            <a:ext cx="126619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2400" b="0" i="0" u="none" strike="noStrike" dirty="0">
                <a:solidFill>
                  <a:srgbClr val="7E8C8A"/>
                </a:solidFill>
                <a:latin typeface="Pretendard ExtraBold"/>
              </a:rPr>
              <a:t>Happy</a:t>
            </a:r>
          </a:p>
          <a:p>
            <a:pPr lvl="0" algn="l">
              <a:lnSpc>
                <a:spcPct val="82170"/>
              </a:lnSpc>
            </a:pPr>
            <a:r>
              <a:rPr lang="en-US" sz="12400" dirty="0">
                <a:solidFill>
                  <a:srgbClr val="7E8C8A"/>
                </a:solidFill>
                <a:latin typeface="Pretendard ExtraBold"/>
              </a:rPr>
              <a:t>Dream</a:t>
            </a:r>
            <a:endParaRPr lang="en-US" sz="12400" b="0" i="0" u="none" strike="noStrike" dirty="0">
              <a:solidFill>
                <a:srgbClr val="7E8C8A"/>
              </a:solidFill>
              <a:latin typeface="Pretendard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084300" y="8724900"/>
            <a:ext cx="2895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우송대학교</a:t>
            </a:r>
            <a:endParaRPr lang="en-US" sz="24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11200" y="11557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2024 </a:t>
            </a:r>
            <a:r>
              <a:rPr lang="ko-KR" altLang="en-US" sz="2400" dirty="0" err="1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캡스톤디자인</a:t>
            </a:r>
            <a:r>
              <a:rPr lang="ko-KR" altLang="en-US" sz="24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2</a:t>
            </a:r>
            <a:endParaRPr lang="en-US" sz="24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800" y="6118224"/>
            <a:ext cx="9156700" cy="22256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3630"/>
              </a:lnSpc>
            </a:pPr>
            <a:r>
              <a:rPr lang="en-US" altLang="ko-KR" sz="2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202110724	–    </a:t>
            </a:r>
            <a:r>
              <a:rPr lang="ko-KR" altLang="en-US" sz="2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유동훈</a:t>
            </a:r>
            <a:endParaRPr lang="en-US" altLang="ko-KR" sz="22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lvl="0">
              <a:lnSpc>
                <a:spcPct val="133630"/>
              </a:lnSpc>
            </a:pPr>
            <a:r>
              <a:rPr lang="en-US" sz="2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202010738	–    </a:t>
            </a:r>
            <a:r>
              <a:rPr lang="ko-KR" altLang="en-US" sz="22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안성모</a:t>
            </a:r>
            <a:endParaRPr lang="en-US" altLang="ko-KR" sz="22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lvl="0">
              <a:lnSpc>
                <a:spcPct val="13363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202110708	</a:t>
            </a:r>
            <a:r>
              <a:rPr lang="en-US" altLang="ko-KR" sz="2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–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    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김태완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lvl="0">
              <a:lnSpc>
                <a:spcPct val="133630"/>
              </a:lnSpc>
            </a:pP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lvl="0">
              <a:lnSpc>
                <a:spcPct val="133630"/>
              </a:lnSpc>
            </a:pPr>
            <a:r>
              <a:rPr lang="ko-KR" altLang="en-US" sz="22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담당교수 임승철</a:t>
            </a:r>
            <a:endParaRPr lang="en-US" sz="22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BA89-EBCE-FA21-743A-CE3C779A0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339D5E4-9787-0FFE-A1EF-E0287F7D21B5}"/>
              </a:ext>
            </a:extLst>
          </p:cNvPr>
          <p:cNvSpPr/>
          <p:nvPr/>
        </p:nvSpPr>
        <p:spPr>
          <a:xfrm>
            <a:off x="0" y="-145144"/>
            <a:ext cx="18288000" cy="10432143"/>
          </a:xfrm>
          <a:prstGeom prst="rect">
            <a:avLst/>
          </a:prstGeom>
          <a:solidFill>
            <a:srgbClr val="F0F3F2"/>
          </a:solidFill>
          <a:ln>
            <a:solidFill>
              <a:srgbClr val="F0F3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CD3577-7178-D594-EF19-342633590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" y="1090386"/>
            <a:ext cx="13419577" cy="875755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1">
            <a:extLst>
              <a:ext uri="{FF2B5EF4-FFF2-40B4-BE49-F238E27FC236}">
                <a16:creationId xmlns:a16="http://schemas.microsoft.com/office/drawing/2014/main" id="{ABCFF6FA-D4A1-EBEA-E611-3B6C03EBA4EB}"/>
              </a:ext>
            </a:extLst>
          </p:cNvPr>
          <p:cNvSpPr txBox="1"/>
          <p:nvPr/>
        </p:nvSpPr>
        <p:spPr>
          <a:xfrm>
            <a:off x="247650" y="0"/>
            <a:ext cx="10871200" cy="9452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관리자 페이지</a:t>
            </a:r>
            <a:r>
              <a:rPr lang="en-US" altLang="ko-KR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) </a:t>
            </a: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메인 대시보드</a:t>
            </a:r>
            <a:endParaRPr lang="ko-KR" sz="48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1463CE4E-A989-7714-D0B8-56BFE8179D5B}"/>
              </a:ext>
            </a:extLst>
          </p:cNvPr>
          <p:cNvSpPr txBox="1"/>
          <p:nvPr/>
        </p:nvSpPr>
        <p:spPr>
          <a:xfrm>
            <a:off x="13914877" y="1128486"/>
            <a:ext cx="4125473" cy="87194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82170"/>
              </a:lnSpc>
              <a:buFontTx/>
              <a:buChar char="-"/>
            </a:pPr>
            <a:r>
              <a:rPr lang="ko-KR" altLang="en-US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충전기 비율</a:t>
            </a:r>
            <a:endParaRPr lang="en-US" alt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lvl="0">
              <a:lnSpc>
                <a:spcPct val="82170"/>
              </a:lnSpc>
            </a:pPr>
            <a:endParaRPr lang="en-US" alt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marL="457200" lvl="0" indent="-457200">
              <a:lnSpc>
                <a:spcPct val="82170"/>
              </a:lnSpc>
              <a:buFontTx/>
              <a:buChar char="-"/>
            </a:pPr>
            <a:r>
              <a:rPr lang="ko-KR" altLang="en-US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충전기 리스트</a:t>
            </a:r>
            <a:endParaRPr lang="en-US" alt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lvl="0">
              <a:lnSpc>
                <a:spcPct val="82170"/>
              </a:lnSpc>
            </a:pPr>
            <a:endParaRPr lang="en-US" alt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marL="457200" lvl="0" indent="-457200">
              <a:lnSpc>
                <a:spcPct val="82170"/>
              </a:lnSpc>
              <a:buFontTx/>
              <a:buChar char="-"/>
            </a:pPr>
            <a:r>
              <a:rPr lang="ko-KR" altLang="en-US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평균 </a:t>
            </a:r>
            <a:r>
              <a:rPr lang="ko-KR" altLang="en-US" sz="3200" b="0" i="0" u="none" strike="noStrike" dirty="0" err="1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별점</a:t>
            </a:r>
            <a:endParaRPr lang="en-US" alt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lvl="0">
              <a:lnSpc>
                <a:spcPct val="82170"/>
              </a:lnSpc>
            </a:pPr>
            <a:endParaRPr lang="en-US" alt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marL="457200" lvl="0" indent="-457200">
              <a:lnSpc>
                <a:spcPct val="82170"/>
              </a:lnSpc>
              <a:buFontTx/>
              <a:buChar char="-"/>
            </a:pPr>
            <a:r>
              <a:rPr lang="ko-KR" altLang="en-US" sz="32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충전소 리뷰 수</a:t>
            </a:r>
            <a:endParaRPr lang="en-US" altLang="ko-KR" sz="3200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lvl="0">
              <a:lnSpc>
                <a:spcPct val="82170"/>
              </a:lnSpc>
            </a:pPr>
            <a:endParaRPr lang="en-US" altLang="ko-KR" sz="3200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marL="457200" lvl="0" indent="-457200">
              <a:lnSpc>
                <a:spcPct val="82170"/>
              </a:lnSpc>
              <a:buFontTx/>
              <a:buChar char="-"/>
            </a:pPr>
            <a:r>
              <a:rPr lang="ko-KR" altLang="en-US" sz="32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충전소 고장 신고 수</a:t>
            </a:r>
            <a:endParaRPr lang="en-US" altLang="ko-KR" sz="3200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marL="457200" lvl="0" indent="-457200">
              <a:lnSpc>
                <a:spcPct val="82170"/>
              </a:lnSpc>
              <a:buFontTx/>
              <a:buChar char="-"/>
            </a:pPr>
            <a:endParaRPr lang="en-US" alt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  <a:p>
            <a:pPr marL="457200" lvl="0" indent="-457200">
              <a:lnSpc>
                <a:spcPct val="82170"/>
              </a:lnSpc>
              <a:buFontTx/>
              <a:buChar char="-"/>
            </a:pPr>
            <a:r>
              <a:rPr lang="ko-KR" altLang="en-US" sz="32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로그인 </a:t>
            </a:r>
            <a:r>
              <a:rPr lang="en-US" altLang="ko-KR" sz="32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/ </a:t>
            </a:r>
            <a:r>
              <a:rPr lang="ko-KR" altLang="en-US" sz="32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로그아웃</a:t>
            </a:r>
            <a:endParaRPr 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8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44699-5238-F9DC-37CF-2DB6B9769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A367323-692C-8A5C-7FD3-6FCC362A0DBA}"/>
              </a:ext>
            </a:extLst>
          </p:cNvPr>
          <p:cNvSpPr/>
          <p:nvPr/>
        </p:nvSpPr>
        <p:spPr>
          <a:xfrm>
            <a:off x="0" y="-145144"/>
            <a:ext cx="18288000" cy="10432143"/>
          </a:xfrm>
          <a:prstGeom prst="rect">
            <a:avLst/>
          </a:prstGeom>
          <a:solidFill>
            <a:srgbClr val="F0F3F2"/>
          </a:solidFill>
          <a:ln>
            <a:solidFill>
              <a:srgbClr val="F0F3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8D5019-5330-D11F-7059-F7A4F3EFC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122" y="1296617"/>
            <a:ext cx="15719756" cy="751778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1">
            <a:extLst>
              <a:ext uri="{FF2B5EF4-FFF2-40B4-BE49-F238E27FC236}">
                <a16:creationId xmlns:a16="http://schemas.microsoft.com/office/drawing/2014/main" id="{0BBD0FDD-054A-3EE7-3AA7-32A252AA38F4}"/>
              </a:ext>
            </a:extLst>
          </p:cNvPr>
          <p:cNvSpPr txBox="1"/>
          <p:nvPr/>
        </p:nvSpPr>
        <p:spPr>
          <a:xfrm>
            <a:off x="247650" y="0"/>
            <a:ext cx="10871200" cy="9452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관리자 페이지</a:t>
            </a:r>
            <a:r>
              <a:rPr lang="en-US" altLang="ko-KR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) </a:t>
            </a: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충전소 지도 페이지</a:t>
            </a:r>
            <a:endParaRPr lang="ko-KR" sz="48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2498D966-ED88-B41F-75BC-FB053F33EAB0}"/>
              </a:ext>
            </a:extLst>
          </p:cNvPr>
          <p:cNvSpPr txBox="1"/>
          <p:nvPr/>
        </p:nvSpPr>
        <p:spPr>
          <a:xfrm>
            <a:off x="1284122" y="9116475"/>
            <a:ext cx="15719756" cy="8575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ko-KR" altLang="en-US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충전소 위치 확인 가능 </a:t>
            </a: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(</a:t>
            </a:r>
            <a:r>
              <a:rPr lang="ko-KR" altLang="en-US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향후 기능 추가 가능</a:t>
            </a: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)</a:t>
            </a:r>
            <a:endParaRPr 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51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4D8BD-31F8-F754-ABC2-C626552D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3BC4021-621F-0856-B007-DFD236B5D6C2}"/>
              </a:ext>
            </a:extLst>
          </p:cNvPr>
          <p:cNvSpPr/>
          <p:nvPr/>
        </p:nvSpPr>
        <p:spPr>
          <a:xfrm>
            <a:off x="0" y="-145144"/>
            <a:ext cx="18288000" cy="10432143"/>
          </a:xfrm>
          <a:prstGeom prst="rect">
            <a:avLst/>
          </a:prstGeom>
          <a:solidFill>
            <a:srgbClr val="F0F3F2"/>
          </a:solidFill>
          <a:ln>
            <a:solidFill>
              <a:srgbClr val="F0F3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1B3B4F-847F-EAC5-DFBE-FD736170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" y="1422400"/>
            <a:ext cx="9032777" cy="603431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1">
            <a:extLst>
              <a:ext uri="{FF2B5EF4-FFF2-40B4-BE49-F238E27FC236}">
                <a16:creationId xmlns:a16="http://schemas.microsoft.com/office/drawing/2014/main" id="{B10BC0F8-AFD2-7432-BE4C-C175E462E9F9}"/>
              </a:ext>
            </a:extLst>
          </p:cNvPr>
          <p:cNvSpPr txBox="1"/>
          <p:nvPr/>
        </p:nvSpPr>
        <p:spPr>
          <a:xfrm>
            <a:off x="247650" y="0"/>
            <a:ext cx="10871200" cy="9452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관리자 페이지</a:t>
            </a:r>
            <a:r>
              <a:rPr lang="en-US" altLang="ko-KR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) </a:t>
            </a: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충전소 로그 조회 관련</a:t>
            </a:r>
            <a:endParaRPr lang="ko-KR" sz="48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BFF540-1E04-C825-9D0D-97846CB2F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3848100"/>
            <a:ext cx="8917705" cy="603431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31">
            <a:extLst>
              <a:ext uri="{FF2B5EF4-FFF2-40B4-BE49-F238E27FC236}">
                <a16:creationId xmlns:a16="http://schemas.microsoft.com/office/drawing/2014/main" id="{CD1E68EC-BF5D-76B5-98EE-087FC95A756B}"/>
              </a:ext>
            </a:extLst>
          </p:cNvPr>
          <p:cNvSpPr txBox="1"/>
          <p:nvPr/>
        </p:nvSpPr>
        <p:spPr>
          <a:xfrm>
            <a:off x="2196612" y="7761514"/>
            <a:ext cx="5134852" cy="3410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&lt;</a:t>
            </a:r>
            <a:r>
              <a:rPr lang="ko-KR" altLang="en-US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전체 충전 로그 조회</a:t>
            </a: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&gt;</a:t>
            </a:r>
            <a:endParaRPr 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9643A33B-D0E1-DE39-2D1A-231479BAF9F2}"/>
              </a:ext>
            </a:extLst>
          </p:cNvPr>
          <p:cNvSpPr txBox="1"/>
          <p:nvPr/>
        </p:nvSpPr>
        <p:spPr>
          <a:xfrm>
            <a:off x="10512813" y="3238500"/>
            <a:ext cx="6180078" cy="3410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&lt;</a:t>
            </a:r>
            <a:r>
              <a:rPr lang="ko-KR" altLang="en-US" sz="32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특정</a:t>
            </a:r>
            <a:r>
              <a:rPr lang="ko-KR" altLang="en-US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 충전소 충전 로그 조회</a:t>
            </a: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&gt;</a:t>
            </a:r>
            <a:endParaRPr 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90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16305-FFB0-8572-7E91-6F7A653A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6DEF279-2457-06D2-A5D8-E06738700F14}"/>
              </a:ext>
            </a:extLst>
          </p:cNvPr>
          <p:cNvSpPr/>
          <p:nvPr/>
        </p:nvSpPr>
        <p:spPr>
          <a:xfrm>
            <a:off x="0" y="-145144"/>
            <a:ext cx="18288000" cy="10432143"/>
          </a:xfrm>
          <a:prstGeom prst="rect">
            <a:avLst/>
          </a:prstGeom>
          <a:solidFill>
            <a:srgbClr val="F0F3F2"/>
          </a:solidFill>
          <a:ln>
            <a:solidFill>
              <a:srgbClr val="F0F3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05E5D8-C85A-7F17-51B7-ED5899E3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819" y="1422400"/>
            <a:ext cx="8088710" cy="603431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1">
            <a:extLst>
              <a:ext uri="{FF2B5EF4-FFF2-40B4-BE49-F238E27FC236}">
                <a16:creationId xmlns:a16="http://schemas.microsoft.com/office/drawing/2014/main" id="{B4E553E8-D961-8C9A-7047-C51CA9E0AC85}"/>
              </a:ext>
            </a:extLst>
          </p:cNvPr>
          <p:cNvSpPr txBox="1"/>
          <p:nvPr/>
        </p:nvSpPr>
        <p:spPr>
          <a:xfrm>
            <a:off x="247650" y="0"/>
            <a:ext cx="13620750" cy="9452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관리자 페이지</a:t>
            </a:r>
            <a:r>
              <a:rPr lang="en-US" altLang="ko-KR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) </a:t>
            </a: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충전소 리뷰 </a:t>
            </a:r>
            <a:r>
              <a:rPr lang="en-US" altLang="ko-KR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/ </a:t>
            </a: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고장 신고 관리</a:t>
            </a:r>
            <a:endParaRPr lang="ko-KR" sz="48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8E0B6-AD28-987A-A6C9-C14B514C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4489" y="3848100"/>
            <a:ext cx="8161745" cy="6034314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31">
            <a:extLst>
              <a:ext uri="{FF2B5EF4-FFF2-40B4-BE49-F238E27FC236}">
                <a16:creationId xmlns:a16="http://schemas.microsoft.com/office/drawing/2014/main" id="{EC0E76AE-C03D-DA81-B116-DECBDEFE75DB}"/>
              </a:ext>
            </a:extLst>
          </p:cNvPr>
          <p:cNvSpPr txBox="1"/>
          <p:nvPr/>
        </p:nvSpPr>
        <p:spPr>
          <a:xfrm>
            <a:off x="2332748" y="7761514"/>
            <a:ext cx="5134852" cy="3410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&lt;</a:t>
            </a:r>
            <a:r>
              <a:rPr lang="ko-KR" altLang="en-US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전체 충전 로그 조회</a:t>
            </a: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&gt;</a:t>
            </a:r>
            <a:endParaRPr 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9A9DE154-AE7E-EC6A-6310-F5FE3F4EF12A}"/>
              </a:ext>
            </a:extLst>
          </p:cNvPr>
          <p:cNvSpPr txBox="1"/>
          <p:nvPr/>
        </p:nvSpPr>
        <p:spPr>
          <a:xfrm>
            <a:off x="10355322" y="3238500"/>
            <a:ext cx="6180078" cy="3410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&lt;</a:t>
            </a:r>
            <a:r>
              <a:rPr lang="ko-KR" altLang="en-US" sz="32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특정</a:t>
            </a:r>
            <a:r>
              <a:rPr lang="ko-KR" altLang="en-US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 충전소 충전 로그 조회</a:t>
            </a:r>
            <a:r>
              <a:rPr lang="en-US" altLang="ko-KR" sz="32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&gt;</a:t>
            </a:r>
            <a:endParaRPr lang="ko-KR" sz="32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23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FBA0BB-641B-911E-6437-FEA9424FB38F}"/>
              </a:ext>
            </a:extLst>
          </p:cNvPr>
          <p:cNvSpPr/>
          <p:nvPr/>
        </p:nvSpPr>
        <p:spPr>
          <a:xfrm>
            <a:off x="0" y="-145144"/>
            <a:ext cx="18288000" cy="10432143"/>
          </a:xfrm>
          <a:prstGeom prst="rect">
            <a:avLst/>
          </a:prstGeom>
          <a:solidFill>
            <a:srgbClr val="F0F3F2"/>
          </a:solidFill>
          <a:ln>
            <a:solidFill>
              <a:srgbClr val="F0F3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2C34C1A-00CE-E4D6-8898-F10D3EB2DDBB}"/>
              </a:ext>
            </a:extLst>
          </p:cNvPr>
          <p:cNvSpPr txBox="1"/>
          <p:nvPr/>
        </p:nvSpPr>
        <p:spPr>
          <a:xfrm>
            <a:off x="247650" y="0"/>
            <a:ext cx="13620750" cy="9452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사용자 앱</a:t>
            </a:r>
            <a:r>
              <a:rPr lang="en-US" altLang="ko-KR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) </a:t>
            </a: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메인 화면 및 충전소 리스트</a:t>
            </a:r>
            <a:endParaRPr lang="ko-KR" sz="48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pic>
        <p:nvPicPr>
          <p:cNvPr id="8" name="그림 7" descr="텍스트, 통신 장치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56B2A23E-B9A8-8CFC-6A1F-BF493B507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911" y="1104900"/>
            <a:ext cx="4223762" cy="9075590"/>
          </a:xfrm>
          <a:prstGeom prst="rect">
            <a:avLst/>
          </a:prstGeom>
          <a:ln w="28575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B5BCF3-AD09-C3C3-177D-B0C6F92D6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281" y="1104900"/>
            <a:ext cx="4223763" cy="9075592"/>
          </a:xfrm>
          <a:prstGeom prst="rect">
            <a:avLst/>
          </a:prstGeom>
          <a:ln w="28575"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117F04-35A8-2F1C-3FA7-618D7086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7539" y="1104899"/>
            <a:ext cx="4223761" cy="9075593"/>
          </a:xfrm>
          <a:prstGeom prst="rect">
            <a:avLst/>
          </a:prstGeom>
          <a:ln w="28575"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517C6-BD25-1CC2-38D7-DA1A789FC5D3}"/>
              </a:ext>
            </a:extLst>
          </p:cNvPr>
          <p:cNvSpPr/>
          <p:nvPr/>
        </p:nvSpPr>
        <p:spPr>
          <a:xfrm>
            <a:off x="6256998" y="5235120"/>
            <a:ext cx="753402" cy="8227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6CF02D2-BE4C-C492-329B-C2E0E9D3BAD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010400" y="6057899"/>
            <a:ext cx="2438401" cy="19812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1BFA18-B85F-2B1C-0A4D-957587AC0EDE}"/>
              </a:ext>
            </a:extLst>
          </p:cNvPr>
          <p:cNvSpPr/>
          <p:nvPr/>
        </p:nvSpPr>
        <p:spPr>
          <a:xfrm>
            <a:off x="9448801" y="7505700"/>
            <a:ext cx="3810000" cy="1066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A488A6-E9B5-753A-4096-2CE55FBD9F4D}"/>
              </a:ext>
            </a:extLst>
          </p:cNvPr>
          <p:cNvCxnSpPr>
            <a:cxnSpLocks/>
          </p:cNvCxnSpPr>
          <p:nvPr/>
        </p:nvCxnSpPr>
        <p:spPr>
          <a:xfrm flipV="1">
            <a:off x="11353800" y="2552700"/>
            <a:ext cx="2667000" cy="4953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5DC29AA-CDDD-73D0-127A-94279E629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10" y="1108600"/>
            <a:ext cx="4223763" cy="9068192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68347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7660E-CBA2-B705-1CD5-CD01DCD1F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C22AC6F-13F6-1C80-EBBA-CFAB758C82DA}"/>
              </a:ext>
            </a:extLst>
          </p:cNvPr>
          <p:cNvSpPr/>
          <p:nvPr/>
        </p:nvSpPr>
        <p:spPr>
          <a:xfrm>
            <a:off x="0" y="-145144"/>
            <a:ext cx="18288000" cy="10432143"/>
          </a:xfrm>
          <a:prstGeom prst="rect">
            <a:avLst/>
          </a:prstGeom>
          <a:solidFill>
            <a:srgbClr val="F0F3F2"/>
          </a:solidFill>
          <a:ln>
            <a:solidFill>
              <a:srgbClr val="F0F3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8234A7D4-A75D-3366-5596-B09E5901B607}"/>
              </a:ext>
            </a:extLst>
          </p:cNvPr>
          <p:cNvSpPr txBox="1"/>
          <p:nvPr/>
        </p:nvSpPr>
        <p:spPr>
          <a:xfrm>
            <a:off x="247650" y="0"/>
            <a:ext cx="13620750" cy="9452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사용자 앱</a:t>
            </a:r>
            <a:r>
              <a:rPr lang="en-US" altLang="ko-KR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) </a:t>
            </a: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충전소 정보 및 리뷰</a:t>
            </a:r>
            <a:endParaRPr lang="ko-KR" sz="48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00CB52-E0F4-A842-3032-F62E0DBB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0911" y="1108600"/>
            <a:ext cx="4223762" cy="9068190"/>
          </a:xfrm>
          <a:prstGeom prst="rect">
            <a:avLst/>
          </a:prstGeom>
          <a:ln w="28575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DCF7BD-95FE-85A9-2F18-4A7D91F14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281" y="1108600"/>
            <a:ext cx="4223763" cy="9068192"/>
          </a:xfrm>
          <a:prstGeom prst="rect">
            <a:avLst/>
          </a:prstGeom>
          <a:ln w="28575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72B781-330E-3055-0059-451FB2C9C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" y="1108600"/>
            <a:ext cx="4223764" cy="9068194"/>
          </a:xfrm>
          <a:prstGeom prst="rect">
            <a:avLst/>
          </a:prstGeom>
          <a:ln w="28575"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965CEA-1709-8195-F08B-124377D7A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7539" y="1108601"/>
            <a:ext cx="4223761" cy="9068188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33827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D24C-B243-BF6B-811C-97944560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67E064-5749-080E-14EB-1D85B62EC469}"/>
              </a:ext>
            </a:extLst>
          </p:cNvPr>
          <p:cNvSpPr/>
          <p:nvPr/>
        </p:nvSpPr>
        <p:spPr>
          <a:xfrm>
            <a:off x="0" y="-145144"/>
            <a:ext cx="18288000" cy="10432143"/>
          </a:xfrm>
          <a:prstGeom prst="rect">
            <a:avLst/>
          </a:prstGeom>
          <a:solidFill>
            <a:srgbClr val="F0F3F2"/>
          </a:solidFill>
          <a:ln>
            <a:solidFill>
              <a:srgbClr val="F0F3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DE2EF985-6DBA-FEE7-BA8E-1631305E256E}"/>
              </a:ext>
            </a:extLst>
          </p:cNvPr>
          <p:cNvSpPr txBox="1"/>
          <p:nvPr/>
        </p:nvSpPr>
        <p:spPr>
          <a:xfrm>
            <a:off x="247650" y="0"/>
            <a:ext cx="13620750" cy="9452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사용자 앱</a:t>
            </a:r>
            <a:r>
              <a:rPr lang="en-US" altLang="ko-KR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) </a:t>
            </a:r>
            <a:r>
              <a:rPr lang="ko-KR" altLang="en-US" sz="48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리뷰 추가</a:t>
            </a:r>
            <a:r>
              <a:rPr lang="en-US" altLang="ko-KR" sz="48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 / </a:t>
            </a:r>
            <a:r>
              <a:rPr lang="ko-KR" altLang="en-US" sz="48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고장 신고 </a:t>
            </a:r>
            <a:r>
              <a:rPr lang="en-US" altLang="ko-KR" sz="48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/ </a:t>
            </a:r>
            <a:r>
              <a:rPr lang="ko-KR" altLang="en-US" sz="4800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검색 </a:t>
            </a:r>
            <a:r>
              <a:rPr lang="ko-KR" altLang="en-US" sz="4800" b="0" i="0" u="none" strike="noStrike" dirty="0">
                <a:solidFill>
                  <a:srgbClr val="7E8C8A"/>
                </a:solidFill>
                <a:latin typeface="여기어때 잘난체" panose="020B0600000101010101" pitchFamily="34" charset="-127"/>
                <a:ea typeface="여기어때 잘난체" panose="020B0600000101010101" pitchFamily="34" charset="-127"/>
              </a:rPr>
              <a:t> </a:t>
            </a:r>
            <a:endParaRPr lang="ko-KR" sz="4800" b="0" i="0" u="none" strike="noStrike" dirty="0">
              <a:solidFill>
                <a:srgbClr val="7E8C8A"/>
              </a:solidFill>
              <a:latin typeface="여기어때 잘난체" panose="020B0600000101010101" pitchFamily="34" charset="-127"/>
              <a:ea typeface="여기어때 잘난체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B13BF3-459C-82BF-8B37-385CE371E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8162" y="1108600"/>
            <a:ext cx="4223761" cy="9068190"/>
          </a:xfrm>
          <a:prstGeom prst="rect">
            <a:avLst/>
          </a:prstGeom>
          <a:ln w="28575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AFB726-720F-1EBB-262B-A07EBD777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" b="55505"/>
          <a:stretch/>
        </p:blipFill>
        <p:spPr>
          <a:xfrm>
            <a:off x="247651" y="5997121"/>
            <a:ext cx="4223762" cy="3581400"/>
          </a:xfrm>
          <a:prstGeom prst="rect">
            <a:avLst/>
          </a:prstGeom>
          <a:ln w="28575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D650E1-3A92-BEDB-F856-01F26AD7E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" b="55505"/>
          <a:stretch/>
        </p:blipFill>
        <p:spPr>
          <a:xfrm>
            <a:off x="247650" y="1562100"/>
            <a:ext cx="4223763" cy="3581400"/>
          </a:xfrm>
          <a:prstGeom prst="rect">
            <a:avLst/>
          </a:prstGeom>
          <a:ln w="28575"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A25214-1412-37F7-B4E3-68B4EA225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811" y="1108601"/>
            <a:ext cx="4223760" cy="9068188"/>
          </a:xfrm>
          <a:prstGeom prst="rect">
            <a:avLst/>
          </a:prstGeom>
          <a:ln w="28575"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D55DC5-7A43-D4A7-DEC2-397CC82F1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19459" y="1108603"/>
            <a:ext cx="4223760" cy="9068186"/>
          </a:xfrm>
          <a:prstGeom prst="rect">
            <a:avLst/>
          </a:prstGeom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096910-1933-D149-9866-95FE40697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415471"/>
            <a:ext cx="2440130" cy="36139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19F2DC-BBF9-F05A-4D3C-3FBFE52D0D53}"/>
              </a:ext>
            </a:extLst>
          </p:cNvPr>
          <p:cNvSpPr/>
          <p:nvPr/>
        </p:nvSpPr>
        <p:spPr>
          <a:xfrm>
            <a:off x="9677400" y="8496300"/>
            <a:ext cx="3429000" cy="6820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CD983E-8F04-ABE6-FF95-9450602B89D0}"/>
              </a:ext>
            </a:extLst>
          </p:cNvPr>
          <p:cNvSpPr/>
          <p:nvPr/>
        </p:nvSpPr>
        <p:spPr>
          <a:xfrm>
            <a:off x="4991100" y="5486400"/>
            <a:ext cx="3714750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F04B9D-851A-D0E5-B421-93672269D0C7}"/>
              </a:ext>
            </a:extLst>
          </p:cNvPr>
          <p:cNvCxnSpPr>
            <a:cxnSpLocks/>
          </p:cNvCxnSpPr>
          <p:nvPr/>
        </p:nvCxnSpPr>
        <p:spPr>
          <a:xfrm>
            <a:off x="8705850" y="6400800"/>
            <a:ext cx="971550" cy="20955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13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129</Words>
  <Application>Microsoft Office PowerPoint</Application>
  <PresentationFormat>사용자 지정</PresentationFormat>
  <Paragraphs>34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Arial</vt:lpstr>
      <vt:lpstr>Calibri</vt:lpstr>
      <vt:lpstr>맑은 고딕</vt:lpstr>
      <vt:lpstr>Pretendard ExtraBold</vt:lpstr>
      <vt:lpstr>여기어때 잘난체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유동훈</dc:creator>
  <cp:lastModifiedBy>동훈 유</cp:lastModifiedBy>
  <cp:revision>14</cp:revision>
  <dcterms:created xsi:type="dcterms:W3CDTF">2006-08-16T00:00:00Z</dcterms:created>
  <dcterms:modified xsi:type="dcterms:W3CDTF">2024-12-12T21:07:26Z</dcterms:modified>
</cp:coreProperties>
</file>